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62" autoAdjust="0"/>
  </p:normalViewPr>
  <p:slideViewPr>
    <p:cSldViewPr>
      <p:cViewPr>
        <p:scale>
          <a:sx n="76" d="100"/>
          <a:sy n="76" d="100"/>
        </p:scale>
        <p:origin x="-117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00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3965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053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63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917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59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601AAA-469F-4BFF-B115-906221D9A226}" type="datetimeFigureOut">
              <a:rPr lang="ru-RU" smtClean="0"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CC95946-0B8C-47A1-9318-006ADAD098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41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</p:sldLayoutIdLst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9144000" cy="18002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ПРОЕКТ</a:t>
            </a:r>
            <a:br>
              <a:rPr lang="ru-RU" sz="3600" dirty="0" smtClean="0"/>
            </a:br>
            <a:r>
              <a:rPr lang="ru-RU" sz="3600" dirty="0" smtClean="0">
                <a:latin typeface="Monotype Corsiva" pitchFamily="66" charset="0"/>
              </a:rPr>
              <a:t> «История новогодней открытки»</a:t>
            </a:r>
            <a:br>
              <a:rPr lang="ru-RU" sz="3600" dirty="0" smtClean="0">
                <a:latin typeface="Monotype Corsiva" pitchFamily="66" charset="0"/>
              </a:rPr>
            </a:b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3131840" y="3573016"/>
            <a:ext cx="5486400" cy="2671192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                                                                                       ПОДГОТОВИЛА:</a:t>
            </a:r>
          </a:p>
          <a:p>
            <a:pPr algn="r"/>
            <a:r>
              <a:rPr lang="ru-RU" sz="2000" dirty="0" smtClean="0"/>
              <a:t>ВОСПИТАТЕЛЬ ГРУППЫ «БРУСНИЧКА»</a:t>
            </a:r>
          </a:p>
          <a:p>
            <a:pPr algn="r"/>
            <a:r>
              <a:rPr lang="ru-RU" sz="2000" dirty="0" smtClean="0"/>
              <a:t> КИСЕЛЁВА ДАРЬЯ ВАЛЕРЬЕВНА</a:t>
            </a:r>
            <a:endParaRPr lang="ru-RU" sz="2000" dirty="0"/>
          </a:p>
        </p:txBody>
      </p:sp>
      <p:pic>
        <p:nvPicPr>
          <p:cNvPr id="1029" name="Picture 5" descr="C:\Users\user\AppData\Local\Microsoft\Windows\Temporary Internet Files\Content.IE5\X4YAQQSC\MC90043578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3502025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00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0056" y="368660"/>
            <a:ext cx="7632000" cy="1692188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ru-RU" b="1" dirty="0" smtClean="0">
                <a:latin typeface="Mistral" pitchFamily="66" charset="0"/>
              </a:rPr>
              <a:t>СПАСИБО ЗА ВНИМАНИЕ</a:t>
            </a:r>
            <a:endParaRPr lang="ru-RU" b="1" dirty="0">
              <a:latin typeface="Mistral" pitchFamily="66" charset="0"/>
            </a:endParaRPr>
          </a:p>
        </p:txBody>
      </p:sp>
      <p:pic>
        <p:nvPicPr>
          <p:cNvPr id="4" name="Рисунок 14" descr="http://img-fotki.yandex.ru/get/3104/jinjik9.4e/0_1978d_651878f1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03142"/>
            <a:ext cx="7632848" cy="417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2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b="1" i="1" u="sng" dirty="0" smtClean="0"/>
          </a:p>
          <a:p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Вид </a:t>
            </a:r>
            <a:r>
              <a:rPr lang="ru-RU" b="1" i="1" u="sng" dirty="0">
                <a:solidFill>
                  <a:schemeClr val="tx2">
                    <a:lumMod val="75000"/>
                  </a:schemeClr>
                </a:solidFill>
              </a:rPr>
              <a:t>проекта: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творческий.</a:t>
            </a:r>
          </a:p>
          <a:p>
            <a:r>
              <a:rPr lang="ru-RU" b="1" i="1" u="sng" dirty="0">
                <a:solidFill>
                  <a:schemeClr val="tx2">
                    <a:lumMod val="75000"/>
                  </a:schemeClr>
                </a:solidFill>
              </a:rPr>
              <a:t>Продолжительность проекта: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краткосрочный.</a:t>
            </a:r>
          </a:p>
          <a:p>
            <a:r>
              <a:rPr lang="ru-RU" b="1" i="1" u="sng" dirty="0">
                <a:solidFill>
                  <a:schemeClr val="tx2">
                    <a:lumMod val="75000"/>
                  </a:schemeClr>
                </a:solidFill>
              </a:rPr>
              <a:t>Участники проекта: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воспитатель, дети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старшей группы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родители воспитанников.</a:t>
            </a:r>
          </a:p>
          <a:p>
            <a:r>
              <a:rPr lang="ru-RU" b="1" i="1" u="sng" dirty="0">
                <a:solidFill>
                  <a:schemeClr val="tx2">
                    <a:lumMod val="75000"/>
                  </a:schemeClr>
                </a:solidFill>
              </a:rPr>
              <a:t>Образовательная область: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художественное творчество и познание.</a:t>
            </a:r>
          </a:p>
          <a:p>
            <a:endParaRPr lang="ru-RU" dirty="0"/>
          </a:p>
        </p:txBody>
      </p:sp>
      <p:pic>
        <p:nvPicPr>
          <p:cNvPr id="2052" name="Picture 4" descr="C:\Users\user\AppData\Local\Microsoft\Windows\Temporary Internet Files\Content.IE5\X4YAQQSC\MP90038788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304121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AppData\Local\Microsoft\Windows\Temporary Internet Files\Content.IE5\EGFN0NNK\MC90029629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3085223" cy="212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3" y="404663"/>
            <a:ext cx="79563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r>
              <a:rPr lang="ru-RU" sz="3200" b="1" i="1" u="sng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что такое новогодняя открытка и как она появилась 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</a:rPr>
              <a:t>Актуальность </a:t>
            </a:r>
            <a:r>
              <a:rPr lang="ru-RU" sz="3200" b="1" i="1" u="sng" dirty="0">
                <a:solidFill>
                  <a:schemeClr val="tx2">
                    <a:lumMod val="75000"/>
                  </a:schemeClr>
                </a:solidFill>
              </a:rPr>
              <a:t>темы: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недостаточность знаний детей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 происхождении новогодней открытки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i="1" u="sng" dirty="0">
                <a:solidFill>
                  <a:schemeClr val="tx2">
                    <a:lumMod val="75000"/>
                  </a:schemeClr>
                </a:solidFill>
              </a:rPr>
              <a:t>Цель</a:t>
            </a:r>
            <a:r>
              <a:rPr lang="ru-RU" sz="3200" b="1" i="1" u="sng" dirty="0" smtClean="0">
                <a:solidFill>
                  <a:schemeClr val="tx2">
                    <a:lumMod val="75000"/>
                  </a:schemeClr>
                </a:solidFill>
              </a:rPr>
              <a:t>: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изучение истории новогодней открытки, создание праздничной атмосферы в преддверии Нового года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39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user\AppData\Local\Microsoft\Windows\Temporary Internet Files\Content.IE5\EGFN0NNK\MC9002325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66" y="4725144"/>
            <a:ext cx="2536018" cy="19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0"/>
            <a:ext cx="7776864" cy="5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endParaRPr lang="ru-RU" sz="2400" b="1" i="1" u="sng" dirty="0" smtClean="0">
              <a:solidFill>
                <a:srgbClr val="0070C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ru-RU" sz="2400" b="1" i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Задачи: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Познакомить детей с историей возникновения новогодней открытки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Развивать познавательную активность дошкольников через формирование интереса к народному творчеству, любовь к ручному труду</a:t>
            </a:r>
            <a:endParaRPr lang="ru-RU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Развивать творческие способности детей</a:t>
            </a:r>
            <a:endParaRPr lang="ru-RU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Учить изготавливать и украшать новогодние открытки</a:t>
            </a:r>
            <a:endParaRPr lang="ru-RU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Воспитывать аккуратность в работе</a:t>
            </a:r>
            <a:endParaRPr lang="ru-RU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Повышать уровень вовлеченности родителей в деятельность ДОУ.</a:t>
            </a:r>
            <a:endParaRPr lang="ru-RU" sz="24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363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1206500"/>
            <a:ext cx="8316416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1000"/>
              </a:spcAft>
            </a:pPr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Этапы реализации проекта: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Подготовительный этап.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– Подготовка наглядного материала</a:t>
            </a:r>
            <a:endParaRPr lang="ru-RU" sz="28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-Сбор информации и экспонатов для мини-музея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-Подбор  художественной литературы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-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-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Подбор информационного материала в уголок родителей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4" name="Рисунок 2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00" y="332656"/>
            <a:ext cx="2055043" cy="268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7" descr="http://img-fotki.yandex.ru/get/2708/meche25.a/0_1fcee_4e386708_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1" y="4999035"/>
            <a:ext cx="2542518" cy="185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20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964488" cy="1436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05460" indent="-457200">
              <a:spcAft>
                <a:spcPts val="1000"/>
              </a:spcAft>
              <a:buFontTx/>
              <a:buChar char="-"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19710" indent="-17145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  <a:buFontTx/>
              <a:buChar char="-"/>
            </a:pP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559128"/>
            <a:ext cx="712879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2.Основной этап.</a:t>
            </a:r>
          </a:p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деятельности педагога: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Познавательно-речевое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«История новогодней открытки»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-Рассматривание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новогодних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открыток, фотографий и иллюстраций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-Чтение художественной литературы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-Пение новогодних песен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-Создание новогодних открыток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 descr="http://www.imageup.ru/img41/1851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51" y="3573016"/>
            <a:ext cx="1771073" cy="265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 descr="http://img0.liveinternet.ru/images/attach/c/0/37/14/37014328_normal_1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67890"/>
            <a:ext cx="2645673" cy="177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7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marL="4826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endParaRPr lang="ru-RU" sz="1200" dirty="0" smtClean="0">
              <a:latin typeface="Times New Roman"/>
              <a:ea typeface="Calibri"/>
              <a:cs typeface="Times New Roman"/>
            </a:endParaRPr>
          </a:p>
          <a:p>
            <a:pPr marL="4826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endParaRPr lang="ru-RU" sz="1200" dirty="0">
              <a:latin typeface="Times New Roman"/>
              <a:ea typeface="Calibri"/>
              <a:cs typeface="Times New Roman"/>
            </a:endParaRPr>
          </a:p>
          <a:p>
            <a:pPr marL="48260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692696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3.Заключительный этап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совместно с детьми и родителями мини-музея «История новогодней открытки»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има\Desktop\Camera\20160115_1554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015" y="2077691"/>
            <a:ext cx="6145361" cy="390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332656"/>
            <a:ext cx="48530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"/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8260"/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688" y="373932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  <a:p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Консультации: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1.История новогодней открытки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2.История новогодней игрушки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3.Что такое Новый год для ребёнка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34" descr="http://cs9948.vkontakte.ru/u53061027/-14/x_d340fa4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20701"/>
            <a:ext cx="6264696" cy="3209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8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9"/>
            <a:ext cx="76328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u="sng" dirty="0" smtClean="0"/>
          </a:p>
          <a:p>
            <a:r>
              <a:rPr lang="ru-RU" sz="2800" b="1" i="1" u="sng" dirty="0" smtClean="0"/>
              <a:t>Ожидаемый  </a:t>
            </a:r>
            <a:r>
              <a:rPr lang="ru-RU" sz="2800" b="1" i="1" u="sng" dirty="0"/>
              <a:t>результат:</a:t>
            </a:r>
            <a:endParaRPr lang="ru-RU" sz="2800" dirty="0"/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dirty="0"/>
              <a:t>Создать хорошее настроение у </a:t>
            </a:r>
            <a:r>
              <a:rPr lang="ru-RU" sz="2800" dirty="0" smtClean="0"/>
              <a:t>детей</a:t>
            </a:r>
            <a:endParaRPr lang="ru-RU" sz="2800" dirty="0"/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dirty="0"/>
              <a:t>Развитие творческих способностей</a:t>
            </a:r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dirty="0"/>
              <a:t>Развитие речевой </a:t>
            </a:r>
            <a:r>
              <a:rPr lang="ru-RU" sz="2800" dirty="0" smtClean="0"/>
              <a:t>активности</a:t>
            </a:r>
            <a:endParaRPr lang="ru-RU" sz="2800" dirty="0"/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dirty="0"/>
              <a:t>Формирование у детей социально-духовных </a:t>
            </a:r>
            <a:r>
              <a:rPr lang="ru-RU" sz="2800" dirty="0" smtClean="0"/>
              <a:t>качеств</a:t>
            </a:r>
            <a:endParaRPr lang="ru-RU" sz="2800" dirty="0"/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dirty="0"/>
              <a:t>Вызвать желание самостоятельно украсить группу к новогоднему </a:t>
            </a:r>
            <a:r>
              <a:rPr lang="ru-RU" sz="2800" dirty="0" smtClean="0"/>
              <a:t>празднику</a:t>
            </a:r>
            <a:endParaRPr lang="ru-RU" sz="2800" dirty="0"/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dirty="0"/>
              <a:t>Повышение компетентности </a:t>
            </a:r>
            <a:r>
              <a:rPr lang="ru-RU" sz="2800" dirty="0" smtClean="0"/>
              <a:t>родителей</a:t>
            </a:r>
            <a:endParaRPr lang="ru-RU" sz="2800" dirty="0"/>
          </a:p>
          <a:p>
            <a:pPr marL="457200" lvl="0" indent="-457200">
              <a:buFont typeface="Wingdings" pitchFamily="2" charset="2"/>
              <a:buChar char="Ø"/>
            </a:pPr>
            <a:r>
              <a:rPr lang="ru-RU" sz="2800" dirty="0" smtClean="0"/>
              <a:t>Создание мини-музея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1380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имняя ска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Зимняя сказка</Template>
  <TotalTime>469</TotalTime>
  <Words>253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Зимняя сказка</vt:lpstr>
      <vt:lpstr>ПРОЕКТ  «История новогодней открытки»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ФАНТАЗИЯ</dc:title>
  <dc:creator>user</dc:creator>
  <cp:lastModifiedBy>Дима</cp:lastModifiedBy>
  <cp:revision>25</cp:revision>
  <dcterms:created xsi:type="dcterms:W3CDTF">2013-04-18T14:10:03Z</dcterms:created>
  <dcterms:modified xsi:type="dcterms:W3CDTF">2016-01-20T16:31:39Z</dcterms:modified>
</cp:coreProperties>
</file>